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99" r:id="rId3"/>
    <p:sldId id="300" r:id="rId4"/>
    <p:sldId id="258" r:id="rId5"/>
    <p:sldId id="259" r:id="rId6"/>
    <p:sldId id="260" r:id="rId7"/>
    <p:sldId id="261" r:id="rId8"/>
    <p:sldId id="262" r:id="rId9"/>
    <p:sldId id="263" r:id="rId10"/>
    <p:sldId id="274" r:id="rId11"/>
    <p:sldId id="275" r:id="rId12"/>
    <p:sldId id="276" r:id="rId13"/>
    <p:sldId id="277" r:id="rId14"/>
    <p:sldId id="280" r:id="rId15"/>
    <p:sldId id="278" r:id="rId16"/>
    <p:sldId id="279" r:id="rId17"/>
    <p:sldId id="264" r:id="rId18"/>
    <p:sldId id="305" r:id="rId19"/>
    <p:sldId id="30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9005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80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588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063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608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375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176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608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961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563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657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3B83F-3EF1-482E-8D35-78F109346E1A}" type="datetimeFigureOut">
              <a:rPr lang="en-AU" smtClean="0"/>
              <a:t>6/11/2020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98EB2-61E9-42F0-AC56-C297D168EE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210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microsoft.com/office/2007/relationships/hdphoto" Target="../media/hdphoto17.wdp"/><Relationship Id="rId7" Type="http://schemas.openxmlformats.org/officeDocument/2006/relationships/image" Target="../media/image15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10" Type="http://schemas.openxmlformats.org/officeDocument/2006/relationships/image" Target="../media/image10.tiff"/><Relationship Id="rId4" Type="http://schemas.openxmlformats.org/officeDocument/2006/relationships/image" Target="../media/image41.jpeg"/><Relationship Id="rId9" Type="http://schemas.openxmlformats.org/officeDocument/2006/relationships/image" Target="../media/image4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10" Type="http://schemas.openxmlformats.org/officeDocument/2006/relationships/image" Target="../media/image10.tiff"/><Relationship Id="rId4" Type="http://schemas.openxmlformats.org/officeDocument/2006/relationships/image" Target="../media/image13.tiff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ung Doan\Pictures\hinh cut\New Folder (2)\c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61" y="-4295"/>
            <a:ext cx="4741452" cy="413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873" y="-1964"/>
            <a:ext cx="8993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32nd Sunday in Ordinary Time - Year A</a:t>
            </a:r>
          </a:p>
        </p:txBody>
      </p:sp>
      <p:pic>
        <p:nvPicPr>
          <p:cNvPr id="7" name="Picture 3" descr="C:\Users\Hung Doan\Pictures\Pictures\jesus\CHU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000" y="1263063"/>
            <a:ext cx="2233997" cy="23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New Folder (2)\5 co khon ngoan 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85" y="2971800"/>
            <a:ext cx="3124200" cy="32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w Folder (2)\5 co dai kho 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82254"/>
            <a:ext cx="2819400" cy="319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6548" y="443015"/>
            <a:ext cx="8790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Niên Năm A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5874621"/>
            <a:ext cx="52584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</a:rPr>
              <a:t>8/11/2020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Hùng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Phương</a:t>
            </a:r>
            <a:r>
              <a:rPr lang="en-US" sz="2000" b="1" dirty="0">
                <a:solidFill>
                  <a:schemeClr val="bg1"/>
                </a:solidFill>
              </a:rPr>
              <a:t> &amp; Thanh </a:t>
            </a:r>
            <a:r>
              <a:rPr lang="en-US" sz="2000" b="1" dirty="0" err="1">
                <a:solidFill>
                  <a:schemeClr val="bg1"/>
                </a:solidFill>
              </a:rPr>
              <a:t>Quảng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>
                <a:solidFill>
                  <a:schemeClr val="bg1"/>
                </a:solidFill>
              </a:rPr>
              <a:t>thực </a:t>
            </a:r>
            <a:r>
              <a:rPr lang="en-US" sz="2000" b="1" dirty="0" err="1">
                <a:solidFill>
                  <a:schemeClr val="bg1"/>
                </a:solidFill>
              </a:rPr>
              <a:t>hiện</a:t>
            </a:r>
            <a:endParaRPr lang="en-A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73380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tất cả các trinh nữ ấy đều thức dậy, và sửa soạn đèn.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0200" y="152400"/>
            <a:ext cx="37230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this, all those bridesmaids woke up and trimmed their lamps, 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48959"/>
            <a:ext cx="4966952" cy="370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" y="0"/>
            <a:ext cx="5410200" cy="317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95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95300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cô dại nói với các cô khôn rằng: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"Xin các chị cho chúng em chút dầu,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đèn của chúng em tắt mất rồi! 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-45602"/>
            <a:ext cx="2829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foolish ones said to the sensible ones, “Give us some of your oil: our lamps are going out.”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856" y="-9659"/>
            <a:ext cx="6314144" cy="473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66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5637" y="4267201"/>
            <a:ext cx="60198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cô khôn đáp: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"Sợ không đủ cho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em và cho các chị đâu, các chị ra hàng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mua lấy thì hơn."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38" y="76200"/>
            <a:ext cx="304156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they replied, “There may not be enough for us and for you; you had better go to those who sell it and buy some for yourselves.”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36" y="1"/>
            <a:ext cx="571569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640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199" y="5334000"/>
            <a:ext cx="922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 lúc các cô đi mua,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chú rể tới, 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457200"/>
            <a:ext cx="2286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had gone of to buy it when the bridegroom arrived.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28" y="-5751"/>
            <a:ext cx="6439572" cy="479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22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14" y="4292"/>
            <a:ext cx="6402786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52400"/>
            <a:ext cx="259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Those who were ready went in with him to the wedding hall and the door was closed.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1054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những cô đã sẵn sàng </a:t>
            </a:r>
            <a:endParaRPr lang="en-US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đi theo chú rể vào dự tiệc cưới. Rồi người ta đóng cửa lại.</a:t>
            </a:r>
            <a:endParaRPr lang="en-AU" sz="3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10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451" y="528834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cùng, mấy trinh nữ kia cũng đến gọi: "Thưa Ngài, thưa Ngài!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cửa cho chúng tôi với! 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0" y="0"/>
            <a:ext cx="93532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other bridesmaids arrived later. “Lord, Lord,” they said, “open the door for us.”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77218"/>
            <a:ext cx="5532079" cy="420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03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780782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Người đáp: "Tôi bảo thật các cô, tôi không biết các cô là ai cả! 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838" y="92286"/>
            <a:ext cx="8832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replied, “I tell you solemnly,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do not know you.”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58002"/>
            <a:ext cx="7241849" cy="44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21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645" y="552947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canh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381000"/>
            <a:ext cx="22894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stay awake, because you do not know either the day or the hour.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02" y="0"/>
            <a:ext cx="6871163" cy="526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640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ung Doan\Pictures\hinh cut\New Folder (2)\c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97" y="7189"/>
            <a:ext cx="6324600" cy="551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ung Doan\Pictures\hinh cut\New Folder (2)\5 co dai kho 1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084"/>
            <a:ext cx="3990295" cy="36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4497" y="7620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32nd Sunday in Ordinary Time - Year A</a:t>
            </a:r>
          </a:p>
        </p:txBody>
      </p:sp>
      <p:sp>
        <p:nvSpPr>
          <p:cNvPr id="8" name="Rectangle 7"/>
          <p:cNvSpPr/>
          <p:nvPr/>
        </p:nvSpPr>
        <p:spPr>
          <a:xfrm>
            <a:off x="332705" y="533400"/>
            <a:ext cx="8811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Niên Năm A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71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7" y="-7514"/>
            <a:ext cx="9154017" cy="68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68147"/>
            <a:ext cx="263694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ung Doan\Pictures\hinh cut\New Folder (2)\cua 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54" y="5366"/>
            <a:ext cx="5334000" cy="464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ung Doan\Pictures\hinh cut\New Folder (2)\5 co khon ngoan 1aaa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63" y="4072564"/>
            <a:ext cx="1852972" cy="27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ung Doan\Pictures\hinh cut\New Folder (2)\5 co khon ngoan 1a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72564"/>
            <a:ext cx="1298677" cy="27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ung Doan\Pictures\hinh cut\New Folder (2)\5 co khon ngoan 1aa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48" y="3962399"/>
            <a:ext cx="1394252" cy="29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ung Doan\Pictures\hinh cut\New Folder (2)\5 co dai kho 1a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0888"/>
            <a:ext cx="3098083" cy="284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Hung Doan\Pictures\hinh cut\chua cuu con 3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13" y="1415745"/>
            <a:ext cx="1695604" cy="320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7739" y="-7514"/>
            <a:ext cx="863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32nd Sunday in Ordinary Time Year 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572" y="509272"/>
            <a:ext cx="8968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Niên Năm A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4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ung Doan\Pictures\hinh cut\New Folder (2)\c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399"/>
            <a:ext cx="5029200" cy="438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ung Doan\Pictures\hinh cut\New Folder (2)\5 co khon ngoan 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06368"/>
            <a:ext cx="3302501" cy="33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ung Doan\Pictures\hinh cut\New Folder (2)\5 co kho dai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2031"/>
            <a:ext cx="3138488" cy="352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4497" y="7620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32nd Sunday in Ordinary Time - Year A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845" y="6102697"/>
            <a:ext cx="8790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Niên Năm A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Hung Doan\Pictures\hinh cut\chua cuu con 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19" y="1034141"/>
            <a:ext cx="1854762" cy="35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662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9" y="-28968"/>
            <a:ext cx="9153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947587"/>
            <a:ext cx="3581400" cy="43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Hung Doan\Pictures\hinh cut\New Folder (2)\cua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63" y="154546"/>
            <a:ext cx="6243648" cy="544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Hung Doan\Pictures\hinh cut\New Folder (2)\5 co khon ngoan 1aaa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688249"/>
            <a:ext cx="2136729" cy="321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ung Doan\Pictures\hinh cut\New Folder (2)\5 co khon ngoan 1a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30458"/>
            <a:ext cx="1411556" cy="30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Hung Doan\Pictures\hinh cut\New Folder (2)\5 co khon ngoan 1aa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90047"/>
            <a:ext cx="1524000" cy="319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Hung Doan\Pictures\hinh cut\MatthewBible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07" y="302445"/>
            <a:ext cx="37419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34000" y="829296"/>
            <a:ext cx="369523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Gospel 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 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</a:rPr>
              <a:t>25:1-13</a:t>
            </a:r>
          </a:p>
          <a:p>
            <a:pPr algn="ctr"/>
            <a:r>
              <a:rPr lang="en-AU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Mát-thêu</a:t>
            </a:r>
            <a:endParaRPr lang="en-AU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FFC000"/>
                </a:solidFill>
              </a:rPr>
              <a:t>25:1-13</a:t>
            </a:r>
          </a:p>
        </p:txBody>
      </p:sp>
      <p:pic>
        <p:nvPicPr>
          <p:cNvPr id="18" name="Picture 8" descr="C:\Users\Hung Doan\Pictures\hinh cut\chua cuu con 3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6989"/>
            <a:ext cx="2018376" cy="38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11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32" y="4303455"/>
            <a:ext cx="906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ngôn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"Bấy giờ, Nước Trời sẽ giống như chuyện mười trinh nữ cầm đèn ra đón chú rể.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"/>
            <a:ext cx="364054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told this parable to his disciples: ‘The kingdom of heaven will be like this: Ten bridesmaids took their lamps and went to meet the bridegroom.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45" y="1"/>
            <a:ext cx="5517647" cy="419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96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038600"/>
            <a:ext cx="388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mười cô đó, thì có năm cô dại và năm cô khôn.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200" y="152400"/>
            <a:ext cx="4038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Five of them were foolish and five of them were sensible: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9" y="1"/>
            <a:ext cx="4889679" cy="369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68" y="2971799"/>
            <a:ext cx="5183031" cy="388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96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1" y="3810000"/>
            <a:ext cx="3429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vậy,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cô dại mang đèn mà không mang dầu theo.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9200" y="152400"/>
            <a:ext cx="396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foolish ones did take their lamps, but they brought no oil,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00600" cy="370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54077"/>
            <a:ext cx="5334000" cy="399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96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60" y="3886551"/>
            <a:ext cx="31445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những cô khôn thì vừa mang đèn vừa mang chai dầu theo.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0" y="381000"/>
            <a:ext cx="34064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whereas the sensible ones took flasks of oil as well as their lamps.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90" y="-20766"/>
            <a:ext cx="4989490" cy="375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66428"/>
            <a:ext cx="5867400" cy="339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960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36504"/>
            <a:ext cx="2971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chú rể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chậm, nên các cô thiếp đi,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ngủ cả.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3000" y="0"/>
            <a:ext cx="4038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bridegroom was late,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they all grew drowsy and fell asleep.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1"/>
            <a:ext cx="464374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252" y="2882336"/>
            <a:ext cx="5410200" cy="403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95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684792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 đêm, có tiếng la lên: 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"Chú rể kia rồi, ra đón đi! 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202" y="152400"/>
            <a:ext cx="8871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at midnight there was a cry,                        The bridegroom is here! Go out and meet him.”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18" y="1229618"/>
            <a:ext cx="7555166" cy="443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667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618</Words>
  <Application>Microsoft Office PowerPoint</Application>
  <PresentationFormat>On-screen Show (4:3)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63</cp:revision>
  <dcterms:created xsi:type="dcterms:W3CDTF">2017-03-15T05:41:16Z</dcterms:created>
  <dcterms:modified xsi:type="dcterms:W3CDTF">2020-11-06T11:13:07Z</dcterms:modified>
</cp:coreProperties>
</file>